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B1D943-7050-4ECB-909C-2D48DAA2064B}"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ro-RO"/>
        </a:p>
      </dgm:t>
    </dgm:pt>
    <dgm:pt modelId="{F8FC16C4-7432-46C3-8239-72B220046F5F}">
      <dgm:prSet phldrT="[Text]" custT="1"/>
      <dgm:spPr>
        <a:solidFill>
          <a:schemeClr val="accent2">
            <a:lumMod val="40000"/>
            <a:lumOff val="60000"/>
          </a:schemeClr>
        </a:solidFill>
        <a:ln>
          <a:solidFill>
            <a:schemeClr val="tx1"/>
          </a:solidFill>
        </a:ln>
      </dgm:spPr>
      <dgm:t>
        <a:bodyPr/>
        <a:lstStyle/>
        <a:p>
          <a:r>
            <a:rPr lang="ro-RO" sz="2800" b="1" dirty="0" smtClean="0">
              <a:solidFill>
                <a:srgbClr val="FF0000"/>
              </a:solidFill>
            </a:rPr>
            <a:t>POLUAREA</a:t>
          </a:r>
          <a:endParaRPr lang="ro-RO" sz="2800" b="1" dirty="0">
            <a:solidFill>
              <a:srgbClr val="FF0000"/>
            </a:solidFill>
          </a:endParaRPr>
        </a:p>
      </dgm:t>
    </dgm:pt>
    <dgm:pt modelId="{B95918FE-16C8-4932-B404-80F39FD9B189}" type="parTrans" cxnId="{B8544980-D5C9-4D0F-AFB1-9A6B428BB632}">
      <dgm:prSet/>
      <dgm:spPr/>
      <dgm:t>
        <a:bodyPr/>
        <a:lstStyle/>
        <a:p>
          <a:endParaRPr lang="ro-RO"/>
        </a:p>
      </dgm:t>
    </dgm:pt>
    <dgm:pt modelId="{EF7BF769-2AC6-4153-B4F1-AF9964942C9D}" type="sibTrans" cxnId="{B8544980-D5C9-4D0F-AFB1-9A6B428BB632}">
      <dgm:prSet/>
      <dgm:spPr/>
      <dgm:t>
        <a:bodyPr/>
        <a:lstStyle/>
        <a:p>
          <a:endParaRPr lang="ro-RO"/>
        </a:p>
      </dgm:t>
    </dgm:pt>
    <dgm:pt modelId="{8EC7878D-A83F-4255-AF07-3CE48CE8F456}">
      <dgm:prSet phldrT="[Text]"/>
      <dgm:spPr>
        <a:solidFill>
          <a:schemeClr val="accent4">
            <a:lumMod val="40000"/>
            <a:lumOff val="60000"/>
          </a:schemeClr>
        </a:solidFill>
        <a:ln>
          <a:solidFill>
            <a:schemeClr val="tx1"/>
          </a:solidFill>
        </a:ln>
      </dgm:spPr>
      <dgm:t>
        <a:bodyPr/>
        <a:lstStyle/>
        <a:p>
          <a:pPr algn="just"/>
          <a:r>
            <a:rPr lang="ro-RO" b="1" dirty="0" smtClean="0">
              <a:solidFill>
                <a:srgbClr val="FF0000"/>
              </a:solidFill>
            </a:rPr>
            <a:t>PLOAIA  ACIDĂ </a:t>
          </a:r>
          <a:r>
            <a:rPr lang="ro-RO" dirty="0" smtClean="0"/>
            <a:t>– </a:t>
          </a:r>
          <a:r>
            <a:rPr lang="ro-RO" dirty="0" smtClean="0">
              <a:solidFill>
                <a:schemeClr val="tx1"/>
              </a:solidFill>
            </a:rPr>
            <a:t>o formă de poluare a aerului, cât și a apei. Gazele produse prin arderea combusttibililor reacționează cu apa și alte substanțe chimice din aer. Acești factori poluanți sunt purtați de vânt până în atmosferă, de unde se întorc pe pământ sub formă de ploaie, zăpadă sau ceață. </a:t>
          </a:r>
          <a:endParaRPr lang="ro-RO" dirty="0">
            <a:solidFill>
              <a:schemeClr val="tx1"/>
            </a:solidFill>
          </a:endParaRPr>
        </a:p>
      </dgm:t>
    </dgm:pt>
    <dgm:pt modelId="{006805C2-26CD-4A1A-A4DC-FCF48815087C}" type="parTrans" cxnId="{51504699-C129-4FC0-8F71-0FE066BA914C}">
      <dgm:prSet/>
      <dgm:spPr/>
      <dgm:t>
        <a:bodyPr/>
        <a:lstStyle/>
        <a:p>
          <a:endParaRPr lang="ro-RO"/>
        </a:p>
      </dgm:t>
    </dgm:pt>
    <dgm:pt modelId="{EDBFE005-8AC7-4530-80D3-F91BC0ECC7CB}" type="sibTrans" cxnId="{51504699-C129-4FC0-8F71-0FE066BA914C}">
      <dgm:prSet/>
      <dgm:spPr/>
      <dgm:t>
        <a:bodyPr/>
        <a:lstStyle/>
        <a:p>
          <a:endParaRPr lang="ro-RO"/>
        </a:p>
      </dgm:t>
    </dgm:pt>
    <dgm:pt modelId="{8A09F4AB-21D4-4A2C-8B4A-26509D5CEDFB}">
      <dgm:prSet phldrT="[Text]" custT="1"/>
      <dgm:spPr>
        <a:solidFill>
          <a:srgbClr val="C00000"/>
        </a:solidFill>
        <a:ln>
          <a:solidFill>
            <a:schemeClr val="tx1"/>
          </a:solidFill>
        </a:ln>
      </dgm:spPr>
      <dgm:t>
        <a:bodyPr/>
        <a:lstStyle/>
        <a:p>
          <a:r>
            <a:rPr lang="ro-RO" sz="2000" b="1" dirty="0" smtClean="0">
              <a:solidFill>
                <a:srgbClr val="92D050"/>
              </a:solidFill>
            </a:rPr>
            <a:t>SOLUȚII</a:t>
          </a:r>
          <a:r>
            <a:rPr lang="ro-RO" sz="2000" dirty="0" smtClean="0">
              <a:solidFill>
                <a:srgbClr val="92D050"/>
              </a:solidFill>
            </a:rPr>
            <a:t> </a:t>
          </a:r>
        </a:p>
        <a:p>
          <a:r>
            <a:rPr lang="ro-RO" sz="2000" dirty="0" smtClean="0"/>
            <a:t>montarea de filtre speciale la coșurile fabricilor și la țevile de eșapament ale autoturismelor. </a:t>
          </a:r>
          <a:endParaRPr lang="ro-RO" sz="2000" dirty="0"/>
        </a:p>
      </dgm:t>
    </dgm:pt>
    <dgm:pt modelId="{EC2BE273-1DFE-4944-AD7C-C32A7A201D6F}" type="parTrans" cxnId="{86D55594-657B-4AF4-A731-E4767474F37A}">
      <dgm:prSet/>
      <dgm:spPr/>
      <dgm:t>
        <a:bodyPr/>
        <a:lstStyle/>
        <a:p>
          <a:endParaRPr lang="ro-RO"/>
        </a:p>
      </dgm:t>
    </dgm:pt>
    <dgm:pt modelId="{2A2801A1-62D4-47F4-B1DF-FED0568A5A1A}" type="sibTrans" cxnId="{86D55594-657B-4AF4-A731-E4767474F37A}">
      <dgm:prSet/>
      <dgm:spPr/>
      <dgm:t>
        <a:bodyPr/>
        <a:lstStyle/>
        <a:p>
          <a:endParaRPr lang="ro-RO"/>
        </a:p>
      </dgm:t>
    </dgm:pt>
    <dgm:pt modelId="{2E9A9F53-61F2-4CE3-8492-9B7BECC3220B}">
      <dgm:prSet phldrT="[Text]" custT="1"/>
      <dgm:spPr>
        <a:solidFill>
          <a:srgbClr val="C00000"/>
        </a:solidFill>
        <a:ln>
          <a:solidFill>
            <a:schemeClr val="tx1"/>
          </a:solidFill>
        </a:ln>
      </dgm:spPr>
      <dgm:t>
        <a:bodyPr/>
        <a:lstStyle/>
        <a:p>
          <a:pPr algn="just"/>
          <a:r>
            <a:rPr lang="ro-RO" sz="2000" b="1" dirty="0" smtClean="0">
              <a:solidFill>
                <a:srgbClr val="92D050"/>
              </a:solidFill>
            </a:rPr>
            <a:t>SOLUȚII</a:t>
          </a:r>
          <a:r>
            <a:rPr lang="ro-RO" sz="2000" dirty="0" smtClean="0">
              <a:solidFill>
                <a:srgbClr val="92D050"/>
              </a:solidFill>
            </a:rPr>
            <a:t> </a:t>
          </a:r>
        </a:p>
        <a:p>
          <a:pPr algn="ctr"/>
          <a:r>
            <a:rPr lang="ro-RO" sz="2000" dirty="0" smtClean="0"/>
            <a:t>instalarea de filtre speciale pentru curățarea apei în gospodării și în fabrici.</a:t>
          </a:r>
          <a:endParaRPr lang="ro-RO" sz="2000" dirty="0"/>
        </a:p>
      </dgm:t>
    </dgm:pt>
    <dgm:pt modelId="{71D5BEAB-DDA0-43AA-98CA-16E0E2E5D243}" type="parTrans" cxnId="{8CD56455-35AD-48BE-8155-A1536DB03866}">
      <dgm:prSet/>
      <dgm:spPr/>
      <dgm:t>
        <a:bodyPr/>
        <a:lstStyle/>
        <a:p>
          <a:endParaRPr lang="ro-RO"/>
        </a:p>
      </dgm:t>
    </dgm:pt>
    <dgm:pt modelId="{2FB42E7B-727E-41F0-A330-08716BC6E8B3}" type="sibTrans" cxnId="{8CD56455-35AD-48BE-8155-A1536DB03866}">
      <dgm:prSet/>
      <dgm:spPr/>
      <dgm:t>
        <a:bodyPr/>
        <a:lstStyle/>
        <a:p>
          <a:endParaRPr lang="ro-RO"/>
        </a:p>
      </dgm:t>
    </dgm:pt>
    <dgm:pt modelId="{10D48C64-D3B9-472A-BF34-F6459B7C86BD}">
      <dgm:prSet phldrT="[Text]"/>
      <dgm:spPr>
        <a:solidFill>
          <a:schemeClr val="accent4">
            <a:lumMod val="40000"/>
            <a:lumOff val="60000"/>
          </a:schemeClr>
        </a:solidFill>
        <a:ln>
          <a:solidFill>
            <a:schemeClr val="tx1"/>
          </a:solidFill>
        </a:ln>
      </dgm:spPr>
      <dgm:t>
        <a:bodyPr/>
        <a:lstStyle/>
        <a:p>
          <a:pPr algn="just"/>
          <a:r>
            <a:rPr lang="ro-RO" b="1" dirty="0" smtClean="0">
              <a:solidFill>
                <a:srgbClr val="FF0000"/>
              </a:solidFill>
            </a:rPr>
            <a:t>POLUAREA APEI </a:t>
          </a:r>
          <a:r>
            <a:rPr lang="ro-RO" dirty="0" smtClean="0"/>
            <a:t>– </a:t>
          </a:r>
          <a:r>
            <a:rPr lang="ro-RO" dirty="0" smtClean="0">
              <a:solidFill>
                <a:schemeClr val="tx1"/>
              </a:solidFill>
            </a:rPr>
            <a:t>reprezintă contaminarea apelor de la suprafață și subterane cu substanțe dăunătoare. Factorii care duc la poluarea apelor sunt ploile acide, reziduurile de animale și vegetație, deșeurile industriale și menajere, dar și deversarea de produse petroliere. </a:t>
          </a:r>
          <a:endParaRPr lang="ro-RO" dirty="0">
            <a:solidFill>
              <a:schemeClr val="tx1"/>
            </a:solidFill>
          </a:endParaRPr>
        </a:p>
      </dgm:t>
    </dgm:pt>
    <dgm:pt modelId="{5538E2AC-3C13-4EB2-8C6C-4B495F867426}" type="parTrans" cxnId="{A6503EEE-BF47-4454-B646-76655E37A439}">
      <dgm:prSet/>
      <dgm:spPr/>
      <dgm:t>
        <a:bodyPr/>
        <a:lstStyle/>
        <a:p>
          <a:endParaRPr lang="ro-RO"/>
        </a:p>
      </dgm:t>
    </dgm:pt>
    <dgm:pt modelId="{B34FDB96-E545-4B2C-8502-1DB57607E45A}" type="sibTrans" cxnId="{A6503EEE-BF47-4454-B646-76655E37A439}">
      <dgm:prSet/>
      <dgm:spPr/>
      <dgm:t>
        <a:bodyPr/>
        <a:lstStyle/>
        <a:p>
          <a:endParaRPr lang="ro-RO"/>
        </a:p>
      </dgm:t>
    </dgm:pt>
    <dgm:pt modelId="{E7C910E8-1530-46CE-906A-641A04B163D2}" type="pres">
      <dgm:prSet presAssocID="{43B1D943-7050-4ECB-909C-2D48DAA2064B}" presName="cycle" presStyleCnt="0">
        <dgm:presLayoutVars>
          <dgm:dir/>
          <dgm:resizeHandles val="exact"/>
        </dgm:presLayoutVars>
      </dgm:prSet>
      <dgm:spPr/>
      <dgm:t>
        <a:bodyPr/>
        <a:lstStyle/>
        <a:p>
          <a:endParaRPr lang="ro-RO"/>
        </a:p>
      </dgm:t>
    </dgm:pt>
    <dgm:pt modelId="{75CD4A2E-8953-40FA-B1BD-6D335CADF145}" type="pres">
      <dgm:prSet presAssocID="{F8FC16C4-7432-46C3-8239-72B220046F5F}" presName="node" presStyleLbl="node1" presStyleIdx="0" presStyleCnt="5" custScaleX="192700" custScaleY="59773">
        <dgm:presLayoutVars>
          <dgm:bulletEnabled val="1"/>
        </dgm:presLayoutVars>
      </dgm:prSet>
      <dgm:spPr/>
      <dgm:t>
        <a:bodyPr/>
        <a:lstStyle/>
        <a:p>
          <a:endParaRPr lang="ro-RO"/>
        </a:p>
      </dgm:t>
    </dgm:pt>
    <dgm:pt modelId="{6203CFE4-6A7E-4A0A-8D84-8453845B3EAE}" type="pres">
      <dgm:prSet presAssocID="{F8FC16C4-7432-46C3-8239-72B220046F5F}" presName="spNode" presStyleCnt="0"/>
      <dgm:spPr/>
    </dgm:pt>
    <dgm:pt modelId="{8C17A6F0-A171-416E-B62C-4F5D618548DE}" type="pres">
      <dgm:prSet presAssocID="{EF7BF769-2AC6-4153-B4F1-AF9964942C9D}" presName="sibTrans" presStyleLbl="sibTrans1D1" presStyleIdx="0" presStyleCnt="5"/>
      <dgm:spPr/>
      <dgm:t>
        <a:bodyPr/>
        <a:lstStyle/>
        <a:p>
          <a:endParaRPr lang="ro-RO"/>
        </a:p>
      </dgm:t>
    </dgm:pt>
    <dgm:pt modelId="{5913F8F4-2115-4809-93E8-D1019FEF0C4B}" type="pres">
      <dgm:prSet presAssocID="{8EC7878D-A83F-4255-AF07-3CE48CE8F456}" presName="node" presStyleLbl="node1" presStyleIdx="1" presStyleCnt="5" custScaleX="208539" custScaleY="168193" custRadScaleRad="89169" custRadScaleInc="-17809">
        <dgm:presLayoutVars>
          <dgm:bulletEnabled val="1"/>
        </dgm:presLayoutVars>
      </dgm:prSet>
      <dgm:spPr/>
      <dgm:t>
        <a:bodyPr/>
        <a:lstStyle/>
        <a:p>
          <a:endParaRPr lang="ro-RO"/>
        </a:p>
      </dgm:t>
    </dgm:pt>
    <dgm:pt modelId="{FFBE66E2-2CCF-4284-806F-B739488AC109}" type="pres">
      <dgm:prSet presAssocID="{8EC7878D-A83F-4255-AF07-3CE48CE8F456}" presName="spNode" presStyleCnt="0"/>
      <dgm:spPr/>
    </dgm:pt>
    <dgm:pt modelId="{2FFADDFA-BE68-4335-9D5F-14B7209C04CC}" type="pres">
      <dgm:prSet presAssocID="{EDBFE005-8AC7-4530-80D3-F91BC0ECC7CB}" presName="sibTrans" presStyleLbl="sibTrans1D1" presStyleIdx="1" presStyleCnt="5"/>
      <dgm:spPr/>
      <dgm:t>
        <a:bodyPr/>
        <a:lstStyle/>
        <a:p>
          <a:endParaRPr lang="ro-RO"/>
        </a:p>
      </dgm:t>
    </dgm:pt>
    <dgm:pt modelId="{2C561809-CE25-4BDA-A2EE-8C6D2B7EE293}" type="pres">
      <dgm:prSet presAssocID="{8A09F4AB-21D4-4A2C-8B4A-26509D5CEDFB}" presName="node" presStyleLbl="node1" presStyleIdx="2" presStyleCnt="5" custScaleX="145060" custScaleY="144688">
        <dgm:presLayoutVars>
          <dgm:bulletEnabled val="1"/>
        </dgm:presLayoutVars>
      </dgm:prSet>
      <dgm:spPr/>
      <dgm:t>
        <a:bodyPr/>
        <a:lstStyle/>
        <a:p>
          <a:endParaRPr lang="ro-RO"/>
        </a:p>
      </dgm:t>
    </dgm:pt>
    <dgm:pt modelId="{584ED5F7-F899-4BC0-86C1-FC4EB12D194B}" type="pres">
      <dgm:prSet presAssocID="{8A09F4AB-21D4-4A2C-8B4A-26509D5CEDFB}" presName="spNode" presStyleCnt="0"/>
      <dgm:spPr/>
    </dgm:pt>
    <dgm:pt modelId="{7E1203FF-4489-4944-A51B-6C58DBCFDEE3}" type="pres">
      <dgm:prSet presAssocID="{2A2801A1-62D4-47F4-B1DF-FED0568A5A1A}" presName="sibTrans" presStyleLbl="sibTrans1D1" presStyleIdx="2" presStyleCnt="5"/>
      <dgm:spPr/>
      <dgm:t>
        <a:bodyPr/>
        <a:lstStyle/>
        <a:p>
          <a:endParaRPr lang="ro-RO"/>
        </a:p>
      </dgm:t>
    </dgm:pt>
    <dgm:pt modelId="{2B89EF5A-717A-495E-91CD-42CA48A97983}" type="pres">
      <dgm:prSet presAssocID="{2E9A9F53-61F2-4CE3-8492-9B7BECC3220B}" presName="node" presStyleLbl="node1" presStyleIdx="3" presStyleCnt="5" custScaleX="158740" custScaleY="139437">
        <dgm:presLayoutVars>
          <dgm:bulletEnabled val="1"/>
        </dgm:presLayoutVars>
      </dgm:prSet>
      <dgm:spPr/>
      <dgm:t>
        <a:bodyPr/>
        <a:lstStyle/>
        <a:p>
          <a:endParaRPr lang="ro-RO"/>
        </a:p>
      </dgm:t>
    </dgm:pt>
    <dgm:pt modelId="{B1901114-A1A4-4A33-8478-CDEB3576DEEF}" type="pres">
      <dgm:prSet presAssocID="{2E9A9F53-61F2-4CE3-8492-9B7BECC3220B}" presName="spNode" presStyleCnt="0"/>
      <dgm:spPr/>
    </dgm:pt>
    <dgm:pt modelId="{B2A36F03-92ED-4CB0-8891-0865AB5440DB}" type="pres">
      <dgm:prSet presAssocID="{2FB42E7B-727E-41F0-A330-08716BC6E8B3}" presName="sibTrans" presStyleLbl="sibTrans1D1" presStyleIdx="3" presStyleCnt="5"/>
      <dgm:spPr/>
      <dgm:t>
        <a:bodyPr/>
        <a:lstStyle/>
        <a:p>
          <a:endParaRPr lang="ro-RO"/>
        </a:p>
      </dgm:t>
    </dgm:pt>
    <dgm:pt modelId="{6E1934C9-C283-4906-9A01-36C6BC46C864}" type="pres">
      <dgm:prSet presAssocID="{10D48C64-D3B9-472A-BF34-F6459B7C86BD}" presName="node" presStyleLbl="node1" presStyleIdx="4" presStyleCnt="5" custScaleX="199668" custScaleY="167193" custRadScaleRad="87743" custRadScaleInc="10921">
        <dgm:presLayoutVars>
          <dgm:bulletEnabled val="1"/>
        </dgm:presLayoutVars>
      </dgm:prSet>
      <dgm:spPr/>
      <dgm:t>
        <a:bodyPr/>
        <a:lstStyle/>
        <a:p>
          <a:endParaRPr lang="ro-RO"/>
        </a:p>
      </dgm:t>
    </dgm:pt>
    <dgm:pt modelId="{B7E001AF-084E-4589-8C5D-98573E380C52}" type="pres">
      <dgm:prSet presAssocID="{10D48C64-D3B9-472A-BF34-F6459B7C86BD}" presName="spNode" presStyleCnt="0"/>
      <dgm:spPr/>
    </dgm:pt>
    <dgm:pt modelId="{7645EA6D-9265-4543-B30A-3131A1EA5454}" type="pres">
      <dgm:prSet presAssocID="{B34FDB96-E545-4B2C-8502-1DB57607E45A}" presName="sibTrans" presStyleLbl="sibTrans1D1" presStyleIdx="4" presStyleCnt="5"/>
      <dgm:spPr/>
      <dgm:t>
        <a:bodyPr/>
        <a:lstStyle/>
        <a:p>
          <a:endParaRPr lang="ro-RO"/>
        </a:p>
      </dgm:t>
    </dgm:pt>
  </dgm:ptLst>
  <dgm:cxnLst>
    <dgm:cxn modelId="{A86C8E11-587F-4DF9-B703-0F0EF85F458A}" type="presOf" srcId="{8A09F4AB-21D4-4A2C-8B4A-26509D5CEDFB}" destId="{2C561809-CE25-4BDA-A2EE-8C6D2B7EE293}" srcOrd="0" destOrd="0" presId="urn:microsoft.com/office/officeart/2005/8/layout/cycle6"/>
    <dgm:cxn modelId="{AC80F00B-A195-42B3-89B5-A4E75FD9C6AB}" type="presOf" srcId="{EF7BF769-2AC6-4153-B4F1-AF9964942C9D}" destId="{8C17A6F0-A171-416E-B62C-4F5D618548DE}" srcOrd="0" destOrd="0" presId="urn:microsoft.com/office/officeart/2005/8/layout/cycle6"/>
    <dgm:cxn modelId="{86D55594-657B-4AF4-A731-E4767474F37A}" srcId="{43B1D943-7050-4ECB-909C-2D48DAA2064B}" destId="{8A09F4AB-21D4-4A2C-8B4A-26509D5CEDFB}" srcOrd="2" destOrd="0" parTransId="{EC2BE273-1DFE-4944-AD7C-C32A7A201D6F}" sibTransId="{2A2801A1-62D4-47F4-B1DF-FED0568A5A1A}"/>
    <dgm:cxn modelId="{79A82B9B-768E-4CDC-84E2-4564C81C1129}" type="presOf" srcId="{43B1D943-7050-4ECB-909C-2D48DAA2064B}" destId="{E7C910E8-1530-46CE-906A-641A04B163D2}" srcOrd="0" destOrd="0" presId="urn:microsoft.com/office/officeart/2005/8/layout/cycle6"/>
    <dgm:cxn modelId="{1DD4B051-FCE5-4693-B7F2-9919FED4AD14}" type="presOf" srcId="{10D48C64-D3B9-472A-BF34-F6459B7C86BD}" destId="{6E1934C9-C283-4906-9A01-36C6BC46C864}" srcOrd="0" destOrd="0" presId="urn:microsoft.com/office/officeart/2005/8/layout/cycle6"/>
    <dgm:cxn modelId="{51504699-C129-4FC0-8F71-0FE066BA914C}" srcId="{43B1D943-7050-4ECB-909C-2D48DAA2064B}" destId="{8EC7878D-A83F-4255-AF07-3CE48CE8F456}" srcOrd="1" destOrd="0" parTransId="{006805C2-26CD-4A1A-A4DC-FCF48815087C}" sibTransId="{EDBFE005-8AC7-4530-80D3-F91BC0ECC7CB}"/>
    <dgm:cxn modelId="{8CD56455-35AD-48BE-8155-A1536DB03866}" srcId="{43B1D943-7050-4ECB-909C-2D48DAA2064B}" destId="{2E9A9F53-61F2-4CE3-8492-9B7BECC3220B}" srcOrd="3" destOrd="0" parTransId="{71D5BEAB-DDA0-43AA-98CA-16E0E2E5D243}" sibTransId="{2FB42E7B-727E-41F0-A330-08716BC6E8B3}"/>
    <dgm:cxn modelId="{B8544980-D5C9-4D0F-AFB1-9A6B428BB632}" srcId="{43B1D943-7050-4ECB-909C-2D48DAA2064B}" destId="{F8FC16C4-7432-46C3-8239-72B220046F5F}" srcOrd="0" destOrd="0" parTransId="{B95918FE-16C8-4932-B404-80F39FD9B189}" sibTransId="{EF7BF769-2AC6-4153-B4F1-AF9964942C9D}"/>
    <dgm:cxn modelId="{520FCDFC-318C-4D45-BFBD-48DD212214BD}" type="presOf" srcId="{2E9A9F53-61F2-4CE3-8492-9B7BECC3220B}" destId="{2B89EF5A-717A-495E-91CD-42CA48A97983}" srcOrd="0" destOrd="0" presId="urn:microsoft.com/office/officeart/2005/8/layout/cycle6"/>
    <dgm:cxn modelId="{30C83ED1-8029-46ED-85D8-E79DADB1CC1F}" type="presOf" srcId="{2A2801A1-62D4-47F4-B1DF-FED0568A5A1A}" destId="{7E1203FF-4489-4944-A51B-6C58DBCFDEE3}" srcOrd="0" destOrd="0" presId="urn:microsoft.com/office/officeart/2005/8/layout/cycle6"/>
    <dgm:cxn modelId="{619BFB44-A069-43BF-A63E-9E65FF43F8B0}" type="presOf" srcId="{EDBFE005-8AC7-4530-80D3-F91BC0ECC7CB}" destId="{2FFADDFA-BE68-4335-9D5F-14B7209C04CC}" srcOrd="0" destOrd="0" presId="urn:microsoft.com/office/officeart/2005/8/layout/cycle6"/>
    <dgm:cxn modelId="{D1A41980-CAC7-47B2-9D39-002C7BDC1D20}" type="presOf" srcId="{B34FDB96-E545-4B2C-8502-1DB57607E45A}" destId="{7645EA6D-9265-4543-B30A-3131A1EA5454}" srcOrd="0" destOrd="0" presId="urn:microsoft.com/office/officeart/2005/8/layout/cycle6"/>
    <dgm:cxn modelId="{A6503EEE-BF47-4454-B646-76655E37A439}" srcId="{43B1D943-7050-4ECB-909C-2D48DAA2064B}" destId="{10D48C64-D3B9-472A-BF34-F6459B7C86BD}" srcOrd="4" destOrd="0" parTransId="{5538E2AC-3C13-4EB2-8C6C-4B495F867426}" sibTransId="{B34FDB96-E545-4B2C-8502-1DB57607E45A}"/>
    <dgm:cxn modelId="{6968870D-CF25-4DEB-A930-3DF7F4A7D0A5}" type="presOf" srcId="{F8FC16C4-7432-46C3-8239-72B220046F5F}" destId="{75CD4A2E-8953-40FA-B1BD-6D335CADF145}" srcOrd="0" destOrd="0" presId="urn:microsoft.com/office/officeart/2005/8/layout/cycle6"/>
    <dgm:cxn modelId="{6F79DF7E-B585-4A7E-A97B-3D25F7BE4DD9}" type="presOf" srcId="{8EC7878D-A83F-4255-AF07-3CE48CE8F456}" destId="{5913F8F4-2115-4809-93E8-D1019FEF0C4B}" srcOrd="0" destOrd="0" presId="urn:microsoft.com/office/officeart/2005/8/layout/cycle6"/>
    <dgm:cxn modelId="{38523B98-7E8F-4818-8A83-45EE7C43C2B2}" type="presOf" srcId="{2FB42E7B-727E-41F0-A330-08716BC6E8B3}" destId="{B2A36F03-92ED-4CB0-8891-0865AB5440DB}" srcOrd="0" destOrd="0" presId="urn:microsoft.com/office/officeart/2005/8/layout/cycle6"/>
    <dgm:cxn modelId="{C85646DB-159C-4A42-AAB3-CE8215AA2B04}" type="presParOf" srcId="{E7C910E8-1530-46CE-906A-641A04B163D2}" destId="{75CD4A2E-8953-40FA-B1BD-6D335CADF145}" srcOrd="0" destOrd="0" presId="urn:microsoft.com/office/officeart/2005/8/layout/cycle6"/>
    <dgm:cxn modelId="{AE540DBC-B5E6-4C0B-92A0-0D72F6A32B14}" type="presParOf" srcId="{E7C910E8-1530-46CE-906A-641A04B163D2}" destId="{6203CFE4-6A7E-4A0A-8D84-8453845B3EAE}" srcOrd="1" destOrd="0" presId="urn:microsoft.com/office/officeart/2005/8/layout/cycle6"/>
    <dgm:cxn modelId="{3D9470FA-76D7-4E42-B76E-BD231AD95489}" type="presParOf" srcId="{E7C910E8-1530-46CE-906A-641A04B163D2}" destId="{8C17A6F0-A171-416E-B62C-4F5D618548DE}" srcOrd="2" destOrd="0" presId="urn:microsoft.com/office/officeart/2005/8/layout/cycle6"/>
    <dgm:cxn modelId="{F9ADAA9B-B9B6-4CDB-B7E7-CDC55801DDAC}" type="presParOf" srcId="{E7C910E8-1530-46CE-906A-641A04B163D2}" destId="{5913F8F4-2115-4809-93E8-D1019FEF0C4B}" srcOrd="3" destOrd="0" presId="urn:microsoft.com/office/officeart/2005/8/layout/cycle6"/>
    <dgm:cxn modelId="{8E3B1F4F-0DF6-4539-BF0E-883B200F5251}" type="presParOf" srcId="{E7C910E8-1530-46CE-906A-641A04B163D2}" destId="{FFBE66E2-2CCF-4284-806F-B739488AC109}" srcOrd="4" destOrd="0" presId="urn:microsoft.com/office/officeart/2005/8/layout/cycle6"/>
    <dgm:cxn modelId="{04E5545B-7988-42A4-928D-ACAD1099A90C}" type="presParOf" srcId="{E7C910E8-1530-46CE-906A-641A04B163D2}" destId="{2FFADDFA-BE68-4335-9D5F-14B7209C04CC}" srcOrd="5" destOrd="0" presId="urn:microsoft.com/office/officeart/2005/8/layout/cycle6"/>
    <dgm:cxn modelId="{1602EBDB-5347-42BF-BDBE-EECA282149D8}" type="presParOf" srcId="{E7C910E8-1530-46CE-906A-641A04B163D2}" destId="{2C561809-CE25-4BDA-A2EE-8C6D2B7EE293}" srcOrd="6" destOrd="0" presId="urn:microsoft.com/office/officeart/2005/8/layout/cycle6"/>
    <dgm:cxn modelId="{7FE343E4-D929-40BB-9B36-692769433727}" type="presParOf" srcId="{E7C910E8-1530-46CE-906A-641A04B163D2}" destId="{584ED5F7-F899-4BC0-86C1-FC4EB12D194B}" srcOrd="7" destOrd="0" presId="urn:microsoft.com/office/officeart/2005/8/layout/cycle6"/>
    <dgm:cxn modelId="{B0F0515E-13F4-4756-B09A-4DF0561A0066}" type="presParOf" srcId="{E7C910E8-1530-46CE-906A-641A04B163D2}" destId="{7E1203FF-4489-4944-A51B-6C58DBCFDEE3}" srcOrd="8" destOrd="0" presId="urn:microsoft.com/office/officeart/2005/8/layout/cycle6"/>
    <dgm:cxn modelId="{BDA67622-F481-4C6D-9CB0-29D24BDE9ECE}" type="presParOf" srcId="{E7C910E8-1530-46CE-906A-641A04B163D2}" destId="{2B89EF5A-717A-495E-91CD-42CA48A97983}" srcOrd="9" destOrd="0" presId="urn:microsoft.com/office/officeart/2005/8/layout/cycle6"/>
    <dgm:cxn modelId="{931E4CB8-A1EF-45DB-93DF-03646BBF77F6}" type="presParOf" srcId="{E7C910E8-1530-46CE-906A-641A04B163D2}" destId="{B1901114-A1A4-4A33-8478-CDEB3576DEEF}" srcOrd="10" destOrd="0" presId="urn:microsoft.com/office/officeart/2005/8/layout/cycle6"/>
    <dgm:cxn modelId="{B9EC6671-DB9F-4552-9A8F-6D8D466F94F8}" type="presParOf" srcId="{E7C910E8-1530-46CE-906A-641A04B163D2}" destId="{B2A36F03-92ED-4CB0-8891-0865AB5440DB}" srcOrd="11" destOrd="0" presId="urn:microsoft.com/office/officeart/2005/8/layout/cycle6"/>
    <dgm:cxn modelId="{A0E4E411-19B5-4444-B86B-700697F7ECF5}" type="presParOf" srcId="{E7C910E8-1530-46CE-906A-641A04B163D2}" destId="{6E1934C9-C283-4906-9A01-36C6BC46C864}" srcOrd="12" destOrd="0" presId="urn:microsoft.com/office/officeart/2005/8/layout/cycle6"/>
    <dgm:cxn modelId="{92BE2D4E-6B4F-46ED-AA57-95E519F2EA97}" type="presParOf" srcId="{E7C910E8-1530-46CE-906A-641A04B163D2}" destId="{B7E001AF-084E-4589-8C5D-98573E380C52}" srcOrd="13" destOrd="0" presId="urn:microsoft.com/office/officeart/2005/8/layout/cycle6"/>
    <dgm:cxn modelId="{FE30DDFF-1450-447A-9775-BFCE74ECFC86}" type="presParOf" srcId="{E7C910E8-1530-46CE-906A-641A04B163D2}" destId="{7645EA6D-9265-4543-B30A-3131A1EA5454}" srcOrd="14" destOrd="0" presId="urn:microsoft.com/office/officeart/2005/8/layout/cycle6"/>
  </dgm:cxnLst>
  <dgm:bg/>
  <dgm:whole/>
</dgm:dataModel>
</file>

<file path=ppt/diagrams/data2.xml><?xml version="1.0" encoding="utf-8"?>
<dgm:dataModel xmlns:dgm="http://schemas.openxmlformats.org/drawingml/2006/diagram" xmlns:a="http://schemas.openxmlformats.org/drawingml/2006/main">
  <dgm:ptLst>
    <dgm:pt modelId="{248C0101-E9C0-48DC-8AA7-0C094696484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o-RO"/>
        </a:p>
      </dgm:t>
    </dgm:pt>
    <dgm:pt modelId="{FD05EB8B-8C04-46EF-AF96-3304219CE1D8}">
      <dgm:prSet phldrT="[Text]"/>
      <dgm:spPr>
        <a:solidFill>
          <a:srgbClr val="7030A0"/>
        </a:solidFill>
      </dgm:spPr>
      <dgm:t>
        <a:bodyPr/>
        <a:lstStyle/>
        <a:p>
          <a:r>
            <a:rPr lang="ro-RO" dirty="0" smtClean="0">
              <a:solidFill>
                <a:schemeClr val="accent3">
                  <a:lumMod val="60000"/>
                  <a:lumOff val="40000"/>
                </a:schemeClr>
              </a:solidFill>
              <a:latin typeface="Comic Sans MS" pitchFamily="66" charset="0"/>
            </a:rPr>
            <a:t>MIJLOACE DIDACTICE</a:t>
          </a:r>
          <a:endParaRPr lang="ro-RO" dirty="0">
            <a:solidFill>
              <a:schemeClr val="accent3">
                <a:lumMod val="60000"/>
                <a:lumOff val="40000"/>
              </a:schemeClr>
            </a:solidFill>
            <a:latin typeface="Comic Sans MS" pitchFamily="66" charset="0"/>
          </a:endParaRPr>
        </a:p>
      </dgm:t>
    </dgm:pt>
    <dgm:pt modelId="{7EAC10D3-B4E1-4B28-BDDE-51C6F3C6A887}" type="parTrans" cxnId="{0946E0CF-0EA6-414C-A8E6-171F4C537316}">
      <dgm:prSet/>
      <dgm:spPr/>
      <dgm:t>
        <a:bodyPr/>
        <a:lstStyle/>
        <a:p>
          <a:endParaRPr lang="ro-RO"/>
        </a:p>
      </dgm:t>
    </dgm:pt>
    <dgm:pt modelId="{72B340F3-317C-4CC3-9A5A-03488FAA3DEB}" type="sibTrans" cxnId="{0946E0CF-0EA6-414C-A8E6-171F4C537316}">
      <dgm:prSet/>
      <dgm:spPr/>
      <dgm:t>
        <a:bodyPr/>
        <a:lstStyle/>
        <a:p>
          <a:endParaRPr lang="ro-RO"/>
        </a:p>
      </dgm:t>
    </dgm:pt>
    <dgm:pt modelId="{AB7531F2-E7B2-4046-9E7C-3378CAB9D595}">
      <dgm:prSet phldrT="[Text]"/>
      <dgm:spPr>
        <a:solidFill>
          <a:srgbClr val="FFFF00">
            <a:alpha val="90000"/>
          </a:srgbClr>
        </a:solidFill>
      </dgm:spPr>
      <dgm:t>
        <a:bodyPr/>
        <a:lstStyle/>
        <a:p>
          <a:r>
            <a:rPr lang="ro-RO" dirty="0" smtClean="0">
              <a:latin typeface="Times New Roman" pitchFamily="18" charset="0"/>
              <a:cs typeface="Times New Roman" pitchFamily="18" charset="0"/>
            </a:rPr>
            <a:t>plantă</a:t>
          </a:r>
          <a:endParaRPr lang="ro-RO" dirty="0">
            <a:latin typeface="Times New Roman" pitchFamily="18" charset="0"/>
            <a:cs typeface="Times New Roman" pitchFamily="18" charset="0"/>
          </a:endParaRPr>
        </a:p>
      </dgm:t>
    </dgm:pt>
    <dgm:pt modelId="{81C6B873-9D58-462C-86BA-F49F284BDDBF}" type="parTrans" cxnId="{AC0D6EF7-BC90-4E07-B9B9-73865539D9CB}">
      <dgm:prSet/>
      <dgm:spPr/>
      <dgm:t>
        <a:bodyPr/>
        <a:lstStyle/>
        <a:p>
          <a:endParaRPr lang="ro-RO"/>
        </a:p>
      </dgm:t>
    </dgm:pt>
    <dgm:pt modelId="{9E48842E-2A54-44E3-BC71-B7D174E6D561}" type="sibTrans" cxnId="{AC0D6EF7-BC90-4E07-B9B9-73865539D9CB}">
      <dgm:prSet/>
      <dgm:spPr/>
      <dgm:t>
        <a:bodyPr/>
        <a:lstStyle/>
        <a:p>
          <a:endParaRPr lang="ro-RO"/>
        </a:p>
      </dgm:t>
    </dgm:pt>
    <dgm:pt modelId="{90ABE7DE-9F94-46BC-949E-C17B4C172E09}">
      <dgm:prSet phldrT="[Text]"/>
      <dgm:spPr>
        <a:solidFill>
          <a:srgbClr val="FFFF00">
            <a:alpha val="90000"/>
          </a:srgbClr>
        </a:solidFill>
      </dgm:spPr>
      <dgm:t>
        <a:bodyPr/>
        <a:lstStyle/>
        <a:p>
          <a:r>
            <a:rPr lang="ro-RO" dirty="0" smtClean="0">
              <a:latin typeface="Times New Roman" pitchFamily="18" charset="0"/>
              <a:cs typeface="Times New Roman" pitchFamily="18" charset="0"/>
            </a:rPr>
            <a:t>5 lamâi</a:t>
          </a:r>
          <a:endParaRPr lang="ro-RO" dirty="0">
            <a:latin typeface="Times New Roman" pitchFamily="18" charset="0"/>
            <a:cs typeface="Times New Roman" pitchFamily="18" charset="0"/>
          </a:endParaRPr>
        </a:p>
      </dgm:t>
    </dgm:pt>
    <dgm:pt modelId="{049C19F6-5D95-47A1-AF3F-ED781861EDB1}" type="parTrans" cxnId="{3BDDE50E-5644-4418-AFAA-30366B7516C1}">
      <dgm:prSet/>
      <dgm:spPr/>
      <dgm:t>
        <a:bodyPr/>
        <a:lstStyle/>
        <a:p>
          <a:endParaRPr lang="ro-RO"/>
        </a:p>
      </dgm:t>
    </dgm:pt>
    <dgm:pt modelId="{9C8522E7-23E3-4C17-A1C0-0E65205026E8}" type="sibTrans" cxnId="{3BDDE50E-5644-4418-AFAA-30366B7516C1}">
      <dgm:prSet/>
      <dgm:spPr/>
      <dgm:t>
        <a:bodyPr/>
        <a:lstStyle/>
        <a:p>
          <a:endParaRPr lang="ro-RO"/>
        </a:p>
      </dgm:t>
    </dgm:pt>
    <dgm:pt modelId="{7A38127E-FE72-4C1A-8E09-F4E16878DBAF}">
      <dgm:prSet phldrT="[Text]"/>
      <dgm:spPr>
        <a:solidFill>
          <a:srgbClr val="7030A0"/>
        </a:solidFill>
      </dgm:spPr>
      <dgm:t>
        <a:bodyPr/>
        <a:lstStyle/>
        <a:p>
          <a:r>
            <a:rPr lang="ro-RO" dirty="0" smtClean="0">
              <a:solidFill>
                <a:schemeClr val="accent3">
                  <a:lumMod val="60000"/>
                  <a:lumOff val="40000"/>
                </a:schemeClr>
              </a:solidFill>
              <a:latin typeface="Comic Sans MS" pitchFamily="66" charset="0"/>
            </a:rPr>
            <a:t>METODE ȘI TEHNICI DE LUCRU</a:t>
          </a:r>
          <a:endParaRPr lang="ro-RO" dirty="0">
            <a:solidFill>
              <a:schemeClr val="accent3">
                <a:lumMod val="60000"/>
                <a:lumOff val="40000"/>
              </a:schemeClr>
            </a:solidFill>
            <a:latin typeface="Comic Sans MS" pitchFamily="66" charset="0"/>
          </a:endParaRPr>
        </a:p>
      </dgm:t>
    </dgm:pt>
    <dgm:pt modelId="{EC7B444C-ED49-43BD-969E-9C9367BE1C62}" type="parTrans" cxnId="{8D996A12-54B4-4FFB-A9D5-8740E9B46D49}">
      <dgm:prSet/>
      <dgm:spPr/>
      <dgm:t>
        <a:bodyPr/>
        <a:lstStyle/>
        <a:p>
          <a:endParaRPr lang="ro-RO"/>
        </a:p>
      </dgm:t>
    </dgm:pt>
    <dgm:pt modelId="{A81EB635-C41A-440B-9C50-D4A40DD6B56C}" type="sibTrans" cxnId="{8D996A12-54B4-4FFB-A9D5-8740E9B46D49}">
      <dgm:prSet/>
      <dgm:spPr/>
      <dgm:t>
        <a:bodyPr/>
        <a:lstStyle/>
        <a:p>
          <a:endParaRPr lang="ro-RO"/>
        </a:p>
      </dgm:t>
    </dgm:pt>
    <dgm:pt modelId="{8470AECC-4AB7-4DD3-82B3-C351DDFCA0A2}">
      <dgm:prSet phldrT="[Text]"/>
      <dgm:spPr>
        <a:solidFill>
          <a:srgbClr val="FFFF00">
            <a:alpha val="90000"/>
          </a:srgbClr>
        </a:solidFill>
      </dgm:spPr>
      <dgm:t>
        <a:bodyPr/>
        <a:lstStyle/>
        <a:p>
          <a:r>
            <a:rPr lang="ro-RO" dirty="0" smtClean="0">
              <a:latin typeface="Times New Roman" pitchFamily="18" charset="0"/>
              <a:cs typeface="Times New Roman" pitchFamily="18" charset="0"/>
            </a:rPr>
            <a:t>Practică – se udă planta 5 zile cu sucul de la lamâie</a:t>
          </a:r>
          <a:endParaRPr lang="ro-RO" dirty="0">
            <a:latin typeface="Times New Roman" pitchFamily="18" charset="0"/>
            <a:cs typeface="Times New Roman" pitchFamily="18" charset="0"/>
          </a:endParaRPr>
        </a:p>
      </dgm:t>
    </dgm:pt>
    <dgm:pt modelId="{0ADD6452-9E4E-4294-893C-B7D24979EAEA}" type="parTrans" cxnId="{CCFD2302-4133-4529-BB83-4457B09DAFF6}">
      <dgm:prSet/>
      <dgm:spPr/>
      <dgm:t>
        <a:bodyPr/>
        <a:lstStyle/>
        <a:p>
          <a:endParaRPr lang="ro-RO"/>
        </a:p>
      </dgm:t>
    </dgm:pt>
    <dgm:pt modelId="{209AB9B9-BE2B-43EA-9CD8-2C4752B7AA3F}" type="sibTrans" cxnId="{CCFD2302-4133-4529-BB83-4457B09DAFF6}">
      <dgm:prSet/>
      <dgm:spPr/>
      <dgm:t>
        <a:bodyPr/>
        <a:lstStyle/>
        <a:p>
          <a:endParaRPr lang="ro-RO"/>
        </a:p>
      </dgm:t>
    </dgm:pt>
    <dgm:pt modelId="{23EFE480-6A90-4F33-8ACD-6DC5D07CE4F8}">
      <dgm:prSet phldrT="[Text]"/>
      <dgm:spPr>
        <a:solidFill>
          <a:srgbClr val="FFFF00">
            <a:alpha val="90000"/>
          </a:srgbClr>
        </a:solidFill>
      </dgm:spPr>
      <dgm:t>
        <a:bodyPr/>
        <a:lstStyle/>
        <a:p>
          <a:r>
            <a:rPr lang="ro-RO" dirty="0" smtClean="0">
              <a:latin typeface="Times New Roman" pitchFamily="18" charset="0"/>
              <a:cs typeface="Times New Roman" pitchFamily="18" charset="0"/>
            </a:rPr>
            <a:t>Observația – evoluția plantei</a:t>
          </a:r>
          <a:endParaRPr lang="ro-RO" dirty="0">
            <a:latin typeface="Times New Roman" pitchFamily="18" charset="0"/>
            <a:cs typeface="Times New Roman" pitchFamily="18" charset="0"/>
          </a:endParaRPr>
        </a:p>
      </dgm:t>
    </dgm:pt>
    <dgm:pt modelId="{7BCC656C-CBDE-452D-A7ED-A8E9ECA5C1F5}" type="parTrans" cxnId="{58E8565C-15E0-4671-A868-9E91B314D026}">
      <dgm:prSet/>
      <dgm:spPr/>
      <dgm:t>
        <a:bodyPr/>
        <a:lstStyle/>
        <a:p>
          <a:endParaRPr lang="ro-RO"/>
        </a:p>
      </dgm:t>
    </dgm:pt>
    <dgm:pt modelId="{F4D6DBD9-0B87-4EDB-839A-436FBFB46046}" type="sibTrans" cxnId="{58E8565C-15E0-4671-A868-9E91B314D026}">
      <dgm:prSet/>
      <dgm:spPr/>
      <dgm:t>
        <a:bodyPr/>
        <a:lstStyle/>
        <a:p>
          <a:endParaRPr lang="ro-RO"/>
        </a:p>
      </dgm:t>
    </dgm:pt>
    <dgm:pt modelId="{5502CC13-E66D-4AC9-ADC1-9528ECD7FA1E}" type="pres">
      <dgm:prSet presAssocID="{248C0101-E9C0-48DC-8AA7-0C094696484F}" presName="Name0" presStyleCnt="0">
        <dgm:presLayoutVars>
          <dgm:dir/>
          <dgm:animLvl val="lvl"/>
          <dgm:resizeHandles/>
        </dgm:presLayoutVars>
      </dgm:prSet>
      <dgm:spPr/>
      <dgm:t>
        <a:bodyPr/>
        <a:lstStyle/>
        <a:p>
          <a:endParaRPr lang="ro-RO"/>
        </a:p>
      </dgm:t>
    </dgm:pt>
    <dgm:pt modelId="{E104CF7A-E3F7-47B0-ADB1-2F000944F786}" type="pres">
      <dgm:prSet presAssocID="{FD05EB8B-8C04-46EF-AF96-3304219CE1D8}" presName="linNode" presStyleCnt="0"/>
      <dgm:spPr/>
    </dgm:pt>
    <dgm:pt modelId="{F8B14581-7920-40ED-93E9-19F0A8EF8DA6}" type="pres">
      <dgm:prSet presAssocID="{FD05EB8B-8C04-46EF-AF96-3304219CE1D8}" presName="parentShp" presStyleLbl="node1" presStyleIdx="0" presStyleCnt="2">
        <dgm:presLayoutVars>
          <dgm:bulletEnabled val="1"/>
        </dgm:presLayoutVars>
      </dgm:prSet>
      <dgm:spPr/>
      <dgm:t>
        <a:bodyPr/>
        <a:lstStyle/>
        <a:p>
          <a:endParaRPr lang="ro-RO"/>
        </a:p>
      </dgm:t>
    </dgm:pt>
    <dgm:pt modelId="{556FDB52-A692-4C86-97A9-4667D3AE4E65}" type="pres">
      <dgm:prSet presAssocID="{FD05EB8B-8C04-46EF-AF96-3304219CE1D8}" presName="childShp" presStyleLbl="bgAccFollowNode1" presStyleIdx="0" presStyleCnt="2" custScaleX="68992">
        <dgm:presLayoutVars>
          <dgm:bulletEnabled val="1"/>
        </dgm:presLayoutVars>
      </dgm:prSet>
      <dgm:spPr/>
      <dgm:t>
        <a:bodyPr/>
        <a:lstStyle/>
        <a:p>
          <a:endParaRPr lang="ro-RO"/>
        </a:p>
      </dgm:t>
    </dgm:pt>
    <dgm:pt modelId="{1C2CFA4D-4A83-40FF-8ED6-A12735FA0206}" type="pres">
      <dgm:prSet presAssocID="{72B340F3-317C-4CC3-9A5A-03488FAA3DEB}" presName="spacing" presStyleCnt="0"/>
      <dgm:spPr/>
    </dgm:pt>
    <dgm:pt modelId="{A3ADA9A8-7D34-4574-B5A8-BA59C5174303}" type="pres">
      <dgm:prSet presAssocID="{7A38127E-FE72-4C1A-8E09-F4E16878DBAF}" presName="linNode" presStyleCnt="0"/>
      <dgm:spPr/>
    </dgm:pt>
    <dgm:pt modelId="{251F7CE6-63D3-4883-B4BA-C62BF81A2641}" type="pres">
      <dgm:prSet presAssocID="{7A38127E-FE72-4C1A-8E09-F4E16878DBAF}" presName="parentShp" presStyleLbl="node1" presStyleIdx="1" presStyleCnt="2">
        <dgm:presLayoutVars>
          <dgm:bulletEnabled val="1"/>
        </dgm:presLayoutVars>
      </dgm:prSet>
      <dgm:spPr/>
      <dgm:t>
        <a:bodyPr/>
        <a:lstStyle/>
        <a:p>
          <a:endParaRPr lang="ro-RO"/>
        </a:p>
      </dgm:t>
    </dgm:pt>
    <dgm:pt modelId="{388075FB-8A1A-4274-8757-86E3D954A3E9}" type="pres">
      <dgm:prSet presAssocID="{7A38127E-FE72-4C1A-8E09-F4E16878DBAF}" presName="childShp" presStyleLbl="bgAccFollowNode1" presStyleIdx="1" presStyleCnt="2" custScaleX="68992">
        <dgm:presLayoutVars>
          <dgm:bulletEnabled val="1"/>
        </dgm:presLayoutVars>
      </dgm:prSet>
      <dgm:spPr/>
      <dgm:t>
        <a:bodyPr/>
        <a:lstStyle/>
        <a:p>
          <a:endParaRPr lang="ro-RO"/>
        </a:p>
      </dgm:t>
    </dgm:pt>
  </dgm:ptLst>
  <dgm:cxnLst>
    <dgm:cxn modelId="{8D996A12-54B4-4FFB-A9D5-8740E9B46D49}" srcId="{248C0101-E9C0-48DC-8AA7-0C094696484F}" destId="{7A38127E-FE72-4C1A-8E09-F4E16878DBAF}" srcOrd="1" destOrd="0" parTransId="{EC7B444C-ED49-43BD-969E-9C9367BE1C62}" sibTransId="{A81EB635-C41A-440B-9C50-D4A40DD6B56C}"/>
    <dgm:cxn modelId="{2155A8D2-4A13-40DE-9CDF-6FD6A2CDCAF4}" type="presOf" srcId="{23EFE480-6A90-4F33-8ACD-6DC5D07CE4F8}" destId="{388075FB-8A1A-4274-8757-86E3D954A3E9}" srcOrd="0" destOrd="1" presId="urn:microsoft.com/office/officeart/2005/8/layout/vList6"/>
    <dgm:cxn modelId="{AC0D6EF7-BC90-4E07-B9B9-73865539D9CB}" srcId="{FD05EB8B-8C04-46EF-AF96-3304219CE1D8}" destId="{AB7531F2-E7B2-4046-9E7C-3378CAB9D595}" srcOrd="0" destOrd="0" parTransId="{81C6B873-9D58-462C-86BA-F49F284BDDBF}" sibTransId="{9E48842E-2A54-44E3-BC71-B7D174E6D561}"/>
    <dgm:cxn modelId="{CCFD2302-4133-4529-BB83-4457B09DAFF6}" srcId="{7A38127E-FE72-4C1A-8E09-F4E16878DBAF}" destId="{8470AECC-4AB7-4DD3-82B3-C351DDFCA0A2}" srcOrd="0" destOrd="0" parTransId="{0ADD6452-9E4E-4294-893C-B7D24979EAEA}" sibTransId="{209AB9B9-BE2B-43EA-9CD8-2C4752B7AA3F}"/>
    <dgm:cxn modelId="{0946E0CF-0EA6-414C-A8E6-171F4C537316}" srcId="{248C0101-E9C0-48DC-8AA7-0C094696484F}" destId="{FD05EB8B-8C04-46EF-AF96-3304219CE1D8}" srcOrd="0" destOrd="0" parTransId="{7EAC10D3-B4E1-4B28-BDDE-51C6F3C6A887}" sibTransId="{72B340F3-317C-4CC3-9A5A-03488FAA3DEB}"/>
    <dgm:cxn modelId="{3BDDE50E-5644-4418-AFAA-30366B7516C1}" srcId="{FD05EB8B-8C04-46EF-AF96-3304219CE1D8}" destId="{90ABE7DE-9F94-46BC-949E-C17B4C172E09}" srcOrd="1" destOrd="0" parTransId="{049C19F6-5D95-47A1-AF3F-ED781861EDB1}" sibTransId="{9C8522E7-23E3-4C17-A1C0-0E65205026E8}"/>
    <dgm:cxn modelId="{58E8565C-15E0-4671-A868-9E91B314D026}" srcId="{7A38127E-FE72-4C1A-8E09-F4E16878DBAF}" destId="{23EFE480-6A90-4F33-8ACD-6DC5D07CE4F8}" srcOrd="1" destOrd="0" parTransId="{7BCC656C-CBDE-452D-A7ED-A8E9ECA5C1F5}" sibTransId="{F4D6DBD9-0B87-4EDB-839A-436FBFB46046}"/>
    <dgm:cxn modelId="{A854F605-2959-4765-BC33-FF6CF93EA925}" type="presOf" srcId="{248C0101-E9C0-48DC-8AA7-0C094696484F}" destId="{5502CC13-E66D-4AC9-ADC1-9528ECD7FA1E}" srcOrd="0" destOrd="0" presId="urn:microsoft.com/office/officeart/2005/8/layout/vList6"/>
    <dgm:cxn modelId="{FE846A56-9002-4CB0-9780-B83EE3507FD0}" type="presOf" srcId="{7A38127E-FE72-4C1A-8E09-F4E16878DBAF}" destId="{251F7CE6-63D3-4883-B4BA-C62BF81A2641}" srcOrd="0" destOrd="0" presId="urn:microsoft.com/office/officeart/2005/8/layout/vList6"/>
    <dgm:cxn modelId="{0B95DE4D-5FD9-444A-8609-B6510E054D52}" type="presOf" srcId="{FD05EB8B-8C04-46EF-AF96-3304219CE1D8}" destId="{F8B14581-7920-40ED-93E9-19F0A8EF8DA6}" srcOrd="0" destOrd="0" presId="urn:microsoft.com/office/officeart/2005/8/layout/vList6"/>
    <dgm:cxn modelId="{D9A17F91-D3DD-420B-B5E6-A091ADEC4D4A}" type="presOf" srcId="{AB7531F2-E7B2-4046-9E7C-3378CAB9D595}" destId="{556FDB52-A692-4C86-97A9-4667D3AE4E65}" srcOrd="0" destOrd="0" presId="urn:microsoft.com/office/officeart/2005/8/layout/vList6"/>
    <dgm:cxn modelId="{1168EE46-B4EA-49EA-9BAE-46A60BB9B679}" type="presOf" srcId="{8470AECC-4AB7-4DD3-82B3-C351DDFCA0A2}" destId="{388075FB-8A1A-4274-8757-86E3D954A3E9}" srcOrd="0" destOrd="0" presId="urn:microsoft.com/office/officeart/2005/8/layout/vList6"/>
    <dgm:cxn modelId="{D67606CA-E51E-4051-98AB-8B86F8F98B41}" type="presOf" srcId="{90ABE7DE-9F94-46BC-949E-C17B4C172E09}" destId="{556FDB52-A692-4C86-97A9-4667D3AE4E65}" srcOrd="0" destOrd="1" presId="urn:microsoft.com/office/officeart/2005/8/layout/vList6"/>
    <dgm:cxn modelId="{FBF1AE9A-0F20-4B58-937D-C9E8A77DD75D}" type="presParOf" srcId="{5502CC13-E66D-4AC9-ADC1-9528ECD7FA1E}" destId="{E104CF7A-E3F7-47B0-ADB1-2F000944F786}" srcOrd="0" destOrd="0" presId="urn:microsoft.com/office/officeart/2005/8/layout/vList6"/>
    <dgm:cxn modelId="{04595650-439A-4F3C-9E11-133855FC1AA0}" type="presParOf" srcId="{E104CF7A-E3F7-47B0-ADB1-2F000944F786}" destId="{F8B14581-7920-40ED-93E9-19F0A8EF8DA6}" srcOrd="0" destOrd="0" presId="urn:microsoft.com/office/officeart/2005/8/layout/vList6"/>
    <dgm:cxn modelId="{FF1E5E2C-8AB1-4CAD-AD96-158AB33D6AE9}" type="presParOf" srcId="{E104CF7A-E3F7-47B0-ADB1-2F000944F786}" destId="{556FDB52-A692-4C86-97A9-4667D3AE4E65}" srcOrd="1" destOrd="0" presId="urn:microsoft.com/office/officeart/2005/8/layout/vList6"/>
    <dgm:cxn modelId="{69FC259A-E43E-4978-8685-E81968ACE0F6}" type="presParOf" srcId="{5502CC13-E66D-4AC9-ADC1-9528ECD7FA1E}" destId="{1C2CFA4D-4A83-40FF-8ED6-A12735FA0206}" srcOrd="1" destOrd="0" presId="urn:microsoft.com/office/officeart/2005/8/layout/vList6"/>
    <dgm:cxn modelId="{3B8877E3-B0A9-41AE-9DBD-E4BE4A25888C}" type="presParOf" srcId="{5502CC13-E66D-4AC9-ADC1-9528ECD7FA1E}" destId="{A3ADA9A8-7D34-4574-B5A8-BA59C5174303}" srcOrd="2" destOrd="0" presId="urn:microsoft.com/office/officeart/2005/8/layout/vList6"/>
    <dgm:cxn modelId="{49520EB1-6E28-454A-A5EB-344944FF6887}" type="presParOf" srcId="{A3ADA9A8-7D34-4574-B5A8-BA59C5174303}" destId="{251F7CE6-63D3-4883-B4BA-C62BF81A2641}" srcOrd="0" destOrd="0" presId="urn:microsoft.com/office/officeart/2005/8/layout/vList6"/>
    <dgm:cxn modelId="{601670DA-3A38-4F36-ABA9-78E90AEBE220}" type="presParOf" srcId="{A3ADA9A8-7D34-4574-B5A8-BA59C5174303}" destId="{388075FB-8A1A-4274-8757-86E3D954A3E9}" srcOrd="1" destOrd="0" presId="urn:microsoft.com/office/officeart/2005/8/layout/vList6"/>
  </dgm:cxnLst>
  <dgm:bg/>
  <dgm:whole/>
</dgm:dataModel>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12/1/2021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12/1/2021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ro-RO" dirty="0" smtClean="0">
                <a:solidFill>
                  <a:srgbClr val="00B050"/>
                </a:solidFill>
                <a:latin typeface="Comic Sans MS" pitchFamily="66" charset="0"/>
              </a:rPr>
              <a:t>SĂPTĂMÂNA EDUCAȚIEI GLOBALE – NOIEMBRIE 2021</a:t>
            </a:r>
            <a:endParaRPr lang="ro-RO" dirty="0">
              <a:solidFill>
                <a:srgbClr val="00B050"/>
              </a:solidFill>
              <a:latin typeface="Comic Sans MS" pitchFamily="66" charset="0"/>
            </a:endParaRPr>
          </a:p>
        </p:txBody>
      </p:sp>
      <p:sp>
        <p:nvSpPr>
          <p:cNvPr id="3" name="Subtitle 2"/>
          <p:cNvSpPr>
            <a:spLocks noGrp="1"/>
          </p:cNvSpPr>
          <p:nvPr>
            <p:ph type="subTitle" idx="1"/>
          </p:nvPr>
        </p:nvSpPr>
        <p:spPr/>
        <p:txBody>
          <a:bodyPr>
            <a:normAutofit fontScale="92500" lnSpcReduction="20000"/>
          </a:bodyPr>
          <a:lstStyle/>
          <a:p>
            <a:r>
              <a:rPr lang="ro-RO" dirty="0" smtClean="0">
                <a:solidFill>
                  <a:srgbClr val="0070C0"/>
                </a:solidFill>
                <a:latin typeface="Gabriola" pitchFamily="82" charset="0"/>
              </a:rPr>
              <a:t>Este lumea noastră ! Să acționăm împreună!</a:t>
            </a:r>
          </a:p>
          <a:p>
            <a:r>
              <a:rPr lang="ro-RO" dirty="0" smtClean="0">
                <a:solidFill>
                  <a:srgbClr val="0070C0"/>
                </a:solidFill>
                <a:latin typeface="Gabriola" pitchFamily="82" charset="0"/>
              </a:rPr>
              <a:t>Clasa a III-a </a:t>
            </a:r>
          </a:p>
          <a:p>
            <a:r>
              <a:rPr lang="ro-RO" dirty="0" smtClean="0">
                <a:solidFill>
                  <a:srgbClr val="0070C0"/>
                </a:solidFill>
                <a:latin typeface="Gabriola" pitchFamily="82" charset="0"/>
              </a:rPr>
              <a:t>VIZIRU</a:t>
            </a:r>
            <a:endParaRPr lang="ro-RO" dirty="0">
              <a:solidFill>
                <a:srgbClr val="0070C0"/>
              </a:solidFill>
              <a:latin typeface="Gabriola"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8879" y="2967335"/>
            <a:ext cx="5339923" cy="923330"/>
          </a:xfrm>
          <a:prstGeom prst="rect">
            <a:avLst/>
          </a:prstGeom>
          <a:noFill/>
        </p:spPr>
        <p:txBody>
          <a:bodyPr wrap="none" lIns="91440" tIns="45720" rIns="91440" bIns="45720">
            <a:spAutoFit/>
          </a:bodyPr>
          <a:lstStyle/>
          <a:p>
            <a:pPr algn="ctr"/>
            <a:r>
              <a:rPr lang="ro-RO" sz="5400" b="1" cap="none" spc="0" dirty="0" smtClean="0">
                <a:ln w="17780" cmpd="sng">
                  <a:solidFill>
                    <a:srgbClr val="FFFFFF"/>
                  </a:solidFill>
                  <a:prstDash val="solid"/>
                  <a:miter lim="800000"/>
                </a:ln>
                <a:solidFill>
                  <a:srgbClr val="FF0000"/>
                </a:solidFill>
                <a:effectLst>
                  <a:outerShdw blurRad="50800" algn="tl" rotWithShape="0">
                    <a:srgbClr val="000000"/>
                  </a:outerShdw>
                </a:effectLst>
              </a:rPr>
              <a:t>VĂ MULȚUMIM!</a:t>
            </a:r>
            <a:endParaRPr lang="en-US" sz="5400" b="1" cap="none" spc="0" dirty="0">
              <a:ln w="17780" cmpd="sng">
                <a:solidFill>
                  <a:srgbClr val="FFFFFF"/>
                </a:solidFill>
                <a:prstDash val="solid"/>
                <a:miter lim="800000"/>
              </a:ln>
              <a:solidFill>
                <a:srgbClr val="FF0000"/>
              </a:solidFill>
              <a:effectLst>
                <a:outerShdw blurRad="50800" algn="tl" rotWithShape="0">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762000"/>
            <a:ext cx="184731" cy="369332"/>
          </a:xfrm>
          <a:prstGeom prst="rect">
            <a:avLst/>
          </a:prstGeom>
          <a:noFill/>
        </p:spPr>
        <p:txBody>
          <a:bodyPr wrap="none" rtlCol="0">
            <a:spAutoFit/>
          </a:bodyPr>
          <a:lstStyle/>
          <a:p>
            <a:endParaRPr lang="ro-RO" dirty="0"/>
          </a:p>
        </p:txBody>
      </p:sp>
      <p:graphicFrame>
        <p:nvGraphicFramePr>
          <p:cNvPr id="5" name="Diagram 4"/>
          <p:cNvGraphicFramePr/>
          <p:nvPr/>
        </p:nvGraphicFramePr>
        <p:xfrm>
          <a:off x="304800" y="0"/>
          <a:ext cx="8534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914400"/>
            <a:ext cx="5981125" cy="1200329"/>
          </a:xfrm>
          <a:prstGeom prst="rect">
            <a:avLst/>
          </a:prstGeom>
          <a:noFill/>
        </p:spPr>
        <p:txBody>
          <a:bodyPr wrap="none" rtlCol="0">
            <a:spAutoFit/>
          </a:bodyPr>
          <a:lstStyle/>
          <a:p>
            <a:r>
              <a:rPr lang="ro-RO" sz="3600" b="1" dirty="0" smtClean="0">
                <a:solidFill>
                  <a:srgbClr val="C00000"/>
                </a:solidFill>
                <a:latin typeface="Monotype Corsiva" pitchFamily="66" charset="0"/>
              </a:rPr>
              <a:t>EFECTUL DE PLOAIE ACIDĂ </a:t>
            </a:r>
          </a:p>
          <a:p>
            <a:r>
              <a:rPr lang="ro-RO" sz="3600" b="1" dirty="0" smtClean="0">
                <a:solidFill>
                  <a:srgbClr val="C00000"/>
                </a:solidFill>
                <a:latin typeface="Monotype Corsiva" pitchFamily="66" charset="0"/>
              </a:rPr>
              <a:t>ASUPRA UNEI PLANTE</a:t>
            </a:r>
            <a:endParaRPr lang="ro-RO" sz="3600" b="1" dirty="0">
              <a:solidFill>
                <a:srgbClr val="C00000"/>
              </a:solidFill>
              <a:latin typeface="Monotype Corsiva" pitchFamily="66" charset="0"/>
            </a:endParaRPr>
          </a:p>
        </p:txBody>
      </p:sp>
      <p:graphicFrame>
        <p:nvGraphicFramePr>
          <p:cNvPr id="3" name="Diagram 2"/>
          <p:cNvGraphicFramePr/>
          <p:nvPr/>
        </p:nvGraphicFramePr>
        <p:xfrm>
          <a:off x="1066800" y="2209800"/>
          <a:ext cx="6553200" cy="325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1" descr="MATEI1"/>
          <p:cNvPicPr>
            <a:picLocks noChangeAspect="1" noChangeArrowheads="1"/>
          </p:cNvPicPr>
          <p:nvPr/>
        </p:nvPicPr>
        <p:blipFill>
          <a:blip r:embed="rId2"/>
          <a:srcRect/>
          <a:stretch>
            <a:fillRect/>
          </a:stretch>
        </p:blipFill>
        <p:spPr bwMode="auto">
          <a:xfrm>
            <a:off x="1371600" y="457200"/>
            <a:ext cx="2990850" cy="1990725"/>
          </a:xfrm>
          <a:prstGeom prst="rect">
            <a:avLst/>
          </a:prstGeom>
          <a:noFill/>
        </p:spPr>
      </p:pic>
      <p:pic>
        <p:nvPicPr>
          <p:cNvPr id="1026" name="Picture 2" descr="MATEI4"/>
          <p:cNvPicPr>
            <a:picLocks noChangeAspect="1" noChangeArrowheads="1"/>
          </p:cNvPicPr>
          <p:nvPr/>
        </p:nvPicPr>
        <p:blipFill>
          <a:blip r:embed="rId3"/>
          <a:srcRect/>
          <a:stretch>
            <a:fillRect/>
          </a:stretch>
        </p:blipFill>
        <p:spPr bwMode="auto">
          <a:xfrm>
            <a:off x="6248400" y="228600"/>
            <a:ext cx="2457450" cy="3276600"/>
          </a:xfrm>
          <a:prstGeom prst="rect">
            <a:avLst/>
          </a:prstGeom>
          <a:noFill/>
        </p:spPr>
      </p:pic>
      <p:pic>
        <p:nvPicPr>
          <p:cNvPr id="1025" name="Picture 3" descr="MATEI5"/>
          <p:cNvPicPr>
            <a:picLocks noChangeAspect="1" noChangeArrowheads="1"/>
          </p:cNvPicPr>
          <p:nvPr/>
        </p:nvPicPr>
        <p:blipFill>
          <a:blip r:embed="rId4"/>
          <a:srcRect/>
          <a:stretch>
            <a:fillRect/>
          </a:stretch>
        </p:blipFill>
        <p:spPr bwMode="auto">
          <a:xfrm>
            <a:off x="2057400" y="2743200"/>
            <a:ext cx="2200275" cy="2933700"/>
          </a:xfrm>
          <a:prstGeom prst="rect">
            <a:avLst/>
          </a:prstGeom>
          <a:noFill/>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sp>
        <p:nvSpPr>
          <p:cNvPr id="1029" name="Rectangle 5"/>
          <p:cNvSpPr>
            <a:spLocks noChangeArrowheads="1"/>
          </p:cNvSpPr>
          <p:nvPr/>
        </p:nvSpPr>
        <p:spPr bwMode="auto">
          <a:xfrm>
            <a:off x="0" y="24479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0" y="6181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685800" y="6096000"/>
            <a:ext cx="246330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TRICĂ MATEI GABRIEL</a:t>
            </a:r>
            <a:endParaRPr kumimoji="0" lang="ro-RO" sz="2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3" name="Picture 1" descr="IOAN1"/>
          <p:cNvPicPr>
            <a:picLocks noChangeAspect="1" noChangeArrowheads="1"/>
          </p:cNvPicPr>
          <p:nvPr/>
        </p:nvPicPr>
        <p:blipFill>
          <a:blip r:embed="rId2"/>
          <a:srcRect/>
          <a:stretch>
            <a:fillRect/>
          </a:stretch>
        </p:blipFill>
        <p:spPr bwMode="auto">
          <a:xfrm>
            <a:off x="152400" y="609600"/>
            <a:ext cx="2352675" cy="1571625"/>
          </a:xfrm>
          <a:prstGeom prst="rect">
            <a:avLst/>
          </a:prstGeom>
          <a:noFill/>
        </p:spPr>
      </p:pic>
      <p:pic>
        <p:nvPicPr>
          <p:cNvPr id="17412" name="Picture 2" descr="IOAN2"/>
          <p:cNvPicPr>
            <a:picLocks noChangeAspect="1" noChangeArrowheads="1"/>
          </p:cNvPicPr>
          <p:nvPr/>
        </p:nvPicPr>
        <p:blipFill>
          <a:blip r:embed="rId3"/>
          <a:srcRect/>
          <a:stretch>
            <a:fillRect/>
          </a:stretch>
        </p:blipFill>
        <p:spPr bwMode="auto">
          <a:xfrm>
            <a:off x="6019800" y="533400"/>
            <a:ext cx="2343150" cy="1562100"/>
          </a:xfrm>
          <a:prstGeom prst="rect">
            <a:avLst/>
          </a:prstGeom>
          <a:noFill/>
        </p:spPr>
      </p:pic>
      <p:pic>
        <p:nvPicPr>
          <p:cNvPr id="17411" name="Picture 3" descr="IOAN3"/>
          <p:cNvPicPr>
            <a:picLocks noChangeAspect="1" noChangeArrowheads="1"/>
          </p:cNvPicPr>
          <p:nvPr/>
        </p:nvPicPr>
        <p:blipFill>
          <a:blip r:embed="rId4"/>
          <a:srcRect/>
          <a:stretch>
            <a:fillRect/>
          </a:stretch>
        </p:blipFill>
        <p:spPr bwMode="auto">
          <a:xfrm>
            <a:off x="2819400" y="1219200"/>
            <a:ext cx="2352675" cy="1571625"/>
          </a:xfrm>
          <a:prstGeom prst="rect">
            <a:avLst/>
          </a:prstGeom>
          <a:noFill/>
        </p:spPr>
      </p:pic>
      <p:pic>
        <p:nvPicPr>
          <p:cNvPr id="17410" name="Picture 4" descr="IOAN4"/>
          <p:cNvPicPr>
            <a:picLocks noChangeAspect="1" noChangeArrowheads="1"/>
          </p:cNvPicPr>
          <p:nvPr/>
        </p:nvPicPr>
        <p:blipFill>
          <a:blip r:embed="rId5"/>
          <a:srcRect/>
          <a:stretch>
            <a:fillRect/>
          </a:stretch>
        </p:blipFill>
        <p:spPr bwMode="auto">
          <a:xfrm>
            <a:off x="1371600" y="2971800"/>
            <a:ext cx="2352675" cy="1571625"/>
          </a:xfrm>
          <a:prstGeom prst="rect">
            <a:avLst/>
          </a:prstGeom>
          <a:noFill/>
        </p:spPr>
      </p:pic>
      <p:pic>
        <p:nvPicPr>
          <p:cNvPr id="17409" name="Picture 5" descr="IOAN5"/>
          <p:cNvPicPr>
            <a:picLocks noChangeAspect="1" noChangeArrowheads="1"/>
          </p:cNvPicPr>
          <p:nvPr/>
        </p:nvPicPr>
        <p:blipFill>
          <a:blip r:embed="rId6"/>
          <a:srcRect/>
          <a:stretch>
            <a:fillRect/>
          </a:stretch>
        </p:blipFill>
        <p:spPr bwMode="auto">
          <a:xfrm>
            <a:off x="5943600" y="2590800"/>
            <a:ext cx="2171700" cy="3857625"/>
          </a:xfrm>
          <a:prstGeom prst="rect">
            <a:avLst/>
          </a:prstGeom>
          <a:noFill/>
        </p:spPr>
      </p:pic>
      <p:sp>
        <p:nvSpPr>
          <p:cNvPr id="1741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17415" name="Rectangle 7"/>
          <p:cNvSpPr>
            <a:spLocks noChangeArrowheads="1"/>
          </p:cNvSpPr>
          <p:nvPr/>
        </p:nvSpPr>
        <p:spPr bwMode="auto">
          <a:xfrm>
            <a:off x="381000" y="5867400"/>
            <a:ext cx="4099200"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800" b="0" i="0" u="none" strike="noStrike" cap="none" normalizeH="0" baseline="0" dirty="0" smtClean="0">
                <a:ln>
                  <a:noFill/>
                </a:ln>
                <a:solidFill>
                  <a:srgbClr val="FF0000"/>
                </a:solidFill>
                <a:effectLst/>
                <a:latin typeface="Comic Sans MS" pitchFamily="66" charset="0"/>
                <a:ea typeface="Times New Roman" pitchFamily="18" charset="0"/>
                <a:cs typeface="Times New Roman" pitchFamily="18" charset="0"/>
              </a:rPr>
              <a:t>BUDUR IOAN DANIEL</a:t>
            </a:r>
            <a:endParaRPr kumimoji="0" lang="ro-RO" sz="2800" b="0" i="0" u="none" strike="noStrike" cap="none" normalizeH="0" baseline="0" dirty="0" smtClean="0">
              <a:ln>
                <a:noFill/>
              </a:ln>
              <a:solidFill>
                <a:srgbClr val="FF0000"/>
              </a:solidFill>
              <a:effectLst/>
              <a:latin typeface="Comic Sans MS" pitchFamily="66"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7" name="Picture 1" descr="IULIANA1"/>
          <p:cNvPicPr>
            <a:picLocks noChangeAspect="1" noChangeArrowheads="1"/>
          </p:cNvPicPr>
          <p:nvPr/>
        </p:nvPicPr>
        <p:blipFill>
          <a:blip r:embed="rId2"/>
          <a:srcRect/>
          <a:stretch>
            <a:fillRect/>
          </a:stretch>
        </p:blipFill>
        <p:spPr bwMode="auto">
          <a:xfrm>
            <a:off x="762000" y="381000"/>
            <a:ext cx="2667000" cy="1781175"/>
          </a:xfrm>
          <a:prstGeom prst="rect">
            <a:avLst/>
          </a:prstGeom>
          <a:noFill/>
        </p:spPr>
      </p:pic>
      <p:pic>
        <p:nvPicPr>
          <p:cNvPr id="18436" name="Picture 2" descr="IULIANA2"/>
          <p:cNvPicPr>
            <a:picLocks noChangeAspect="1" noChangeArrowheads="1"/>
          </p:cNvPicPr>
          <p:nvPr/>
        </p:nvPicPr>
        <p:blipFill>
          <a:blip r:embed="rId3"/>
          <a:srcRect/>
          <a:stretch>
            <a:fillRect/>
          </a:stretch>
        </p:blipFill>
        <p:spPr bwMode="auto">
          <a:xfrm>
            <a:off x="4572000" y="381000"/>
            <a:ext cx="2676525" cy="1781175"/>
          </a:xfrm>
          <a:prstGeom prst="rect">
            <a:avLst/>
          </a:prstGeom>
          <a:noFill/>
        </p:spPr>
      </p:pic>
      <p:pic>
        <p:nvPicPr>
          <p:cNvPr id="18435" name="Picture 3" descr="IULIANA3"/>
          <p:cNvPicPr>
            <a:picLocks noChangeAspect="1" noChangeArrowheads="1"/>
          </p:cNvPicPr>
          <p:nvPr/>
        </p:nvPicPr>
        <p:blipFill>
          <a:blip r:embed="rId4"/>
          <a:srcRect/>
          <a:stretch>
            <a:fillRect/>
          </a:stretch>
        </p:blipFill>
        <p:spPr bwMode="auto">
          <a:xfrm>
            <a:off x="381000" y="2514600"/>
            <a:ext cx="2676525" cy="1781175"/>
          </a:xfrm>
          <a:prstGeom prst="rect">
            <a:avLst/>
          </a:prstGeom>
          <a:noFill/>
        </p:spPr>
      </p:pic>
      <p:pic>
        <p:nvPicPr>
          <p:cNvPr id="18434" name="Picture 4" descr="IULIANA4"/>
          <p:cNvPicPr>
            <a:picLocks noChangeAspect="1" noChangeArrowheads="1"/>
          </p:cNvPicPr>
          <p:nvPr/>
        </p:nvPicPr>
        <p:blipFill>
          <a:blip r:embed="rId5"/>
          <a:srcRect/>
          <a:stretch>
            <a:fillRect/>
          </a:stretch>
        </p:blipFill>
        <p:spPr bwMode="auto">
          <a:xfrm>
            <a:off x="3886200" y="2590800"/>
            <a:ext cx="1733550" cy="3076575"/>
          </a:xfrm>
          <a:prstGeom prst="rect">
            <a:avLst/>
          </a:prstGeom>
          <a:noFill/>
        </p:spPr>
      </p:pic>
      <p:pic>
        <p:nvPicPr>
          <p:cNvPr id="18433" name="Picture 5" descr="IULIANA5"/>
          <p:cNvPicPr>
            <a:picLocks noChangeAspect="1" noChangeArrowheads="1"/>
          </p:cNvPicPr>
          <p:nvPr/>
        </p:nvPicPr>
        <p:blipFill>
          <a:blip r:embed="rId6"/>
          <a:srcRect/>
          <a:stretch>
            <a:fillRect/>
          </a:stretch>
        </p:blipFill>
        <p:spPr bwMode="auto">
          <a:xfrm>
            <a:off x="6324600" y="2514600"/>
            <a:ext cx="2019300" cy="3581400"/>
          </a:xfrm>
          <a:prstGeom prst="rect">
            <a:avLst/>
          </a:prstGeom>
          <a:noFill/>
        </p:spPr>
      </p:pic>
      <p:sp>
        <p:nvSpPr>
          <p:cNvPr id="1843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sp>
        <p:nvSpPr>
          <p:cNvPr id="18439" name="Rectangle 7"/>
          <p:cNvSpPr>
            <a:spLocks noChangeArrowheads="1"/>
          </p:cNvSpPr>
          <p:nvPr/>
        </p:nvSpPr>
        <p:spPr bwMode="auto">
          <a:xfrm>
            <a:off x="457200" y="5791200"/>
            <a:ext cx="4210836"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o-RO" sz="2800" b="0" i="0" u="none" strike="noStrike" cap="none" normalizeH="0" baseline="0" dirty="0" smtClean="0">
                <a:ln>
                  <a:noFill/>
                </a:ln>
                <a:solidFill>
                  <a:srgbClr val="C00000"/>
                </a:solidFill>
                <a:effectLst/>
                <a:latin typeface="Monotype Corsiva" pitchFamily="66" charset="0"/>
                <a:ea typeface="Times New Roman" pitchFamily="18" charset="0"/>
                <a:cs typeface="Angsana New" pitchFamily="18" charset="-34"/>
              </a:rPr>
              <a:t>SULAROV IULIANA GABRIELA</a:t>
            </a:r>
            <a:endParaRPr kumimoji="0" lang="ro-RO" sz="2800" b="0" i="0" u="none" strike="noStrike" cap="none" normalizeH="0" baseline="0" dirty="0" smtClean="0">
              <a:ln>
                <a:noFill/>
              </a:ln>
              <a:solidFill>
                <a:srgbClr val="C00000"/>
              </a:solidFill>
              <a:effectLst/>
              <a:latin typeface="Monotype Corsiva" pitchFamily="66" charset="0"/>
              <a:cs typeface="Angsana New" pitchFamily="18" charset="-3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1" name="Picture 1" descr="DANIELA1"/>
          <p:cNvPicPr>
            <a:picLocks noChangeAspect="1" noChangeArrowheads="1"/>
          </p:cNvPicPr>
          <p:nvPr/>
        </p:nvPicPr>
        <p:blipFill>
          <a:blip r:embed="rId2"/>
          <a:srcRect/>
          <a:stretch>
            <a:fillRect/>
          </a:stretch>
        </p:blipFill>
        <p:spPr bwMode="auto">
          <a:xfrm>
            <a:off x="1447800" y="381000"/>
            <a:ext cx="2028825" cy="1352550"/>
          </a:xfrm>
          <a:prstGeom prst="rect">
            <a:avLst/>
          </a:prstGeom>
          <a:noFill/>
        </p:spPr>
      </p:pic>
      <p:pic>
        <p:nvPicPr>
          <p:cNvPr id="19460" name="Picture 2" descr="DANIELA2"/>
          <p:cNvPicPr>
            <a:picLocks noChangeAspect="1" noChangeArrowheads="1"/>
          </p:cNvPicPr>
          <p:nvPr/>
        </p:nvPicPr>
        <p:blipFill>
          <a:blip r:embed="rId3"/>
          <a:srcRect/>
          <a:stretch>
            <a:fillRect/>
          </a:stretch>
        </p:blipFill>
        <p:spPr bwMode="auto">
          <a:xfrm>
            <a:off x="4191000" y="457200"/>
            <a:ext cx="2028825" cy="1352550"/>
          </a:xfrm>
          <a:prstGeom prst="rect">
            <a:avLst/>
          </a:prstGeom>
          <a:noFill/>
        </p:spPr>
      </p:pic>
      <p:pic>
        <p:nvPicPr>
          <p:cNvPr id="19459" name="Picture 3" descr="DANIELA3"/>
          <p:cNvPicPr>
            <a:picLocks noChangeAspect="1" noChangeArrowheads="1"/>
          </p:cNvPicPr>
          <p:nvPr/>
        </p:nvPicPr>
        <p:blipFill>
          <a:blip r:embed="rId4"/>
          <a:srcRect/>
          <a:stretch>
            <a:fillRect/>
          </a:stretch>
        </p:blipFill>
        <p:spPr bwMode="auto">
          <a:xfrm>
            <a:off x="990600" y="2209800"/>
            <a:ext cx="2028825" cy="1352550"/>
          </a:xfrm>
          <a:prstGeom prst="rect">
            <a:avLst/>
          </a:prstGeom>
          <a:noFill/>
        </p:spPr>
      </p:pic>
      <p:pic>
        <p:nvPicPr>
          <p:cNvPr id="19458" name="Picture 4" descr="DANIELA4"/>
          <p:cNvPicPr>
            <a:picLocks noChangeAspect="1" noChangeArrowheads="1"/>
          </p:cNvPicPr>
          <p:nvPr/>
        </p:nvPicPr>
        <p:blipFill>
          <a:blip r:embed="rId5"/>
          <a:srcRect/>
          <a:stretch>
            <a:fillRect/>
          </a:stretch>
        </p:blipFill>
        <p:spPr bwMode="auto">
          <a:xfrm>
            <a:off x="3581400" y="2209800"/>
            <a:ext cx="2028825" cy="1352550"/>
          </a:xfrm>
          <a:prstGeom prst="rect">
            <a:avLst/>
          </a:prstGeom>
          <a:noFill/>
        </p:spPr>
      </p:pic>
      <p:pic>
        <p:nvPicPr>
          <p:cNvPr id="19457" name="Picture 5" descr="DANIELA5"/>
          <p:cNvPicPr>
            <a:picLocks noChangeAspect="1" noChangeArrowheads="1"/>
          </p:cNvPicPr>
          <p:nvPr/>
        </p:nvPicPr>
        <p:blipFill>
          <a:blip r:embed="rId6"/>
          <a:srcRect/>
          <a:stretch>
            <a:fillRect/>
          </a:stretch>
        </p:blipFill>
        <p:spPr bwMode="auto">
          <a:xfrm>
            <a:off x="6200775" y="1981200"/>
            <a:ext cx="2943225" cy="3933825"/>
          </a:xfrm>
          <a:prstGeom prst="rect">
            <a:avLst/>
          </a:prstGeom>
          <a:noFill/>
        </p:spPr>
      </p:pic>
      <p:sp>
        <p:nvSpPr>
          <p:cNvPr id="1946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sp>
        <p:nvSpPr>
          <p:cNvPr id="19463" name="Rectangle 7"/>
          <p:cNvSpPr>
            <a:spLocks noChangeArrowheads="1"/>
          </p:cNvSpPr>
          <p:nvPr/>
        </p:nvSpPr>
        <p:spPr bwMode="auto">
          <a:xfrm>
            <a:off x="228600" y="5638800"/>
            <a:ext cx="2571538"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o-RO" sz="3200" b="0" i="0" u="none" strike="noStrike" cap="none" normalizeH="0" baseline="0" dirty="0" smtClean="0">
                <a:ln>
                  <a:noFill/>
                </a:ln>
                <a:solidFill>
                  <a:srgbClr val="00B050"/>
                </a:solidFill>
                <a:effectLst/>
                <a:latin typeface="Gabriola" pitchFamily="82" charset="0"/>
                <a:ea typeface="Times New Roman" pitchFamily="18" charset="0"/>
                <a:cs typeface="Times New Roman" pitchFamily="18" charset="0"/>
              </a:rPr>
              <a:t>STOIAN DANIELA</a:t>
            </a:r>
            <a:endParaRPr kumimoji="0" lang="ro-RO" sz="3200" b="0" i="0" u="none" strike="noStrike" cap="none" normalizeH="0" baseline="0" dirty="0" smtClean="0">
              <a:ln>
                <a:noFill/>
              </a:ln>
              <a:solidFill>
                <a:srgbClr val="00B050"/>
              </a:solidFill>
              <a:effectLst/>
              <a:latin typeface="Gabriola" pitchFamily="82"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p:cNvSpPr/>
          <p:nvPr/>
        </p:nvSpPr>
        <p:spPr>
          <a:xfrm>
            <a:off x="533400" y="0"/>
            <a:ext cx="8610600" cy="64008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dirty="0"/>
          </a:p>
        </p:txBody>
      </p:sp>
      <p:sp>
        <p:nvSpPr>
          <p:cNvPr id="20481" name="Rectangle 1"/>
          <p:cNvSpPr>
            <a:spLocks noChangeArrowheads="1"/>
          </p:cNvSpPr>
          <p:nvPr/>
        </p:nvSpPr>
        <p:spPr bwMode="auto">
          <a:xfrm>
            <a:off x="609600" y="1828800"/>
            <a:ext cx="76962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chemeClr val="tx1"/>
                </a:solidFill>
                <a:effectLst/>
                <a:latin typeface="+mj-lt"/>
                <a:ea typeface="Times New Roman" pitchFamily="18" charset="0"/>
                <a:cs typeface="Times New Roman" pitchFamily="18" charset="0"/>
              </a:rPr>
              <a:t>Natura este locul unde se intoarce omul să își ia energia de care are nevoie.</a:t>
            </a:r>
          </a:p>
          <a:p>
            <a:pPr marL="0" marR="0" lvl="0" indent="449263" algn="just" defTabSz="9144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chemeClr val="tx1"/>
                </a:solidFill>
                <a:effectLst/>
                <a:latin typeface="+mj-lt"/>
                <a:ea typeface="Times New Roman" pitchFamily="18" charset="0"/>
                <a:cs typeface="Times New Roman" pitchFamily="18" charset="0"/>
              </a:rPr>
              <a:t>  Cum să protejăm natura, nu este o simplă întrebare, ci și un îndemn pentru</a:t>
            </a:r>
          </a:p>
          <a:p>
            <a:pPr marL="0" marR="0" lvl="0" indent="449263" algn="just" defTabSz="9144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chemeClr val="tx1"/>
                </a:solidFill>
                <a:effectLst/>
                <a:latin typeface="+mj-lt"/>
                <a:ea typeface="Times New Roman" pitchFamily="18" charset="0"/>
                <a:cs typeface="Times New Roman" pitchFamily="18" charset="0"/>
              </a:rPr>
              <a:t> a proteja mediul înconjurător. </a:t>
            </a:r>
          </a:p>
          <a:p>
            <a:pPr marL="0" marR="0" lvl="0" indent="449263" algn="just" defTabSz="9144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chemeClr val="tx1"/>
                </a:solidFill>
                <a:effectLst/>
                <a:latin typeface="+mj-lt"/>
                <a:ea typeface="Times New Roman" pitchFamily="18" charset="0"/>
                <a:cs typeface="Times New Roman" pitchFamily="18" charset="0"/>
              </a:rPr>
              <a:t>Împreună vom întelege că trăim pe aceeași planetă de care trebuie să avem grijă cu toții! </a:t>
            </a:r>
          </a:p>
          <a:p>
            <a:pPr marL="0" marR="0" lvl="0" indent="449263" algn="just" defTabSz="9144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chemeClr val="tx1"/>
                </a:solidFill>
                <a:effectLst/>
                <a:latin typeface="+mj-lt"/>
                <a:ea typeface="Times New Roman" pitchFamily="18" charset="0"/>
                <a:cs typeface="Times New Roman" pitchFamily="18" charset="0"/>
              </a:rPr>
              <a:t>Ceea ce natura a creat în milioane de ani, se poate distruge în câteva zile, luni sau ani.</a:t>
            </a:r>
          </a:p>
          <a:p>
            <a:pPr marL="0" marR="0" lvl="0" indent="449263" algn="just" defTabSz="914400" rtl="0" eaLnBrk="1" fontAlgn="base" latinLnBrk="0" hangingPunct="1">
              <a:lnSpc>
                <a:spcPct val="100000"/>
              </a:lnSpc>
              <a:spcBef>
                <a:spcPct val="0"/>
              </a:spcBef>
              <a:spcAft>
                <a:spcPct val="0"/>
              </a:spcAft>
              <a:buClrTx/>
              <a:buSzTx/>
              <a:buFontTx/>
              <a:buNone/>
              <a:tabLst/>
            </a:pPr>
            <a:r>
              <a:rPr kumimoji="0" lang="ro-RO" sz="1400" b="0" i="0" u="none" strike="noStrike" cap="none" normalizeH="0" baseline="0" dirty="0" smtClean="0">
                <a:ln>
                  <a:noFill/>
                </a:ln>
                <a:solidFill>
                  <a:srgbClr val="000000"/>
                </a:solidFill>
                <a:effectLst/>
                <a:latin typeface="+mj-lt"/>
                <a:ea typeface="Calibri" pitchFamily="34" charset="0"/>
                <a:cs typeface="Times New Roman" pitchFamily="18" charset="0"/>
              </a:rPr>
              <a:t>La intrarea în şcoală copiii au o serie de reprezentări despre mediul natural, social şi familial</a:t>
            </a:r>
            <a:r>
              <a:rPr kumimoji="0" lang="ro-RO" sz="1400" b="0" i="0" u="none" strike="noStrike" cap="none" normalizeH="0" dirty="0" smtClean="0">
                <a:ln>
                  <a:noFill/>
                </a:ln>
                <a:solidFill>
                  <a:srgbClr val="000000"/>
                </a:solidFill>
                <a:effectLst/>
                <a:latin typeface="+mj-lt"/>
                <a:ea typeface="Calibri" pitchFamily="34" charset="0"/>
                <a:cs typeface="Times New Roman" pitchFamily="18" charset="0"/>
              </a:rPr>
              <a:t> </a:t>
            </a:r>
            <a:r>
              <a:rPr kumimoji="0" lang="ro-RO" sz="1400" b="0" i="0" u="none" strike="noStrike" cap="none" normalizeH="0" baseline="0" dirty="0" smtClean="0">
                <a:ln>
                  <a:noFill/>
                </a:ln>
                <a:solidFill>
                  <a:srgbClr val="000000"/>
                </a:solidFill>
                <a:effectLst/>
                <a:latin typeface="+mj-lt"/>
                <a:ea typeface="Calibri" pitchFamily="34" charset="0"/>
                <a:cs typeface="Times New Roman" pitchFamily="18" charset="0"/>
              </a:rPr>
              <a:t>în care trăiesc. </a:t>
            </a:r>
          </a:p>
          <a:p>
            <a:pPr marL="0" marR="0" lvl="0" indent="449263" algn="just" defTabSz="914400" rtl="0" eaLnBrk="1" fontAlgn="base" latinLnBrk="0" hangingPunct="1">
              <a:lnSpc>
                <a:spcPct val="100000"/>
              </a:lnSpc>
              <a:spcBef>
                <a:spcPct val="0"/>
              </a:spcBef>
              <a:spcAft>
                <a:spcPct val="0"/>
              </a:spcAft>
              <a:buClrTx/>
              <a:buSzTx/>
              <a:buFontTx/>
              <a:buNone/>
              <a:tabLst/>
            </a:pPr>
            <a:r>
              <a:rPr kumimoji="0" lang="ro-RO" sz="1400" b="0" i="0" u="none" strike="noStrike" cap="none" normalizeH="0" baseline="0" dirty="0" smtClean="0">
                <a:ln>
                  <a:noFill/>
                </a:ln>
                <a:solidFill>
                  <a:srgbClr val="000000"/>
                </a:solidFill>
                <a:effectLst/>
                <a:latin typeface="+mj-lt"/>
                <a:ea typeface="Calibri" pitchFamily="34" charset="0"/>
                <a:cs typeface="Times New Roman" pitchFamily="18" charset="0"/>
              </a:rPr>
              <a:t>Şcoala este chemată să determine nu numai sentimente de admiraţie faţă de frumuseţile naturii,</a:t>
            </a:r>
            <a:r>
              <a:rPr kumimoji="0" lang="ro-RO" sz="1400" b="0" i="0" u="none" strike="noStrike" cap="none" normalizeH="0" dirty="0" smtClean="0">
                <a:ln>
                  <a:noFill/>
                </a:ln>
                <a:solidFill>
                  <a:srgbClr val="000000"/>
                </a:solidFill>
                <a:effectLst/>
                <a:latin typeface="+mj-lt"/>
                <a:ea typeface="Calibri" pitchFamily="34" charset="0"/>
                <a:cs typeface="Times New Roman" pitchFamily="18" charset="0"/>
              </a:rPr>
              <a:t> </a:t>
            </a:r>
            <a:r>
              <a:rPr kumimoji="0" lang="ro-RO" sz="1400" b="0" i="0" u="none" strike="noStrike" cap="none" normalizeH="0" baseline="0" dirty="0" smtClean="0">
                <a:ln>
                  <a:noFill/>
                </a:ln>
                <a:solidFill>
                  <a:srgbClr val="000000"/>
                </a:solidFill>
                <a:effectLst/>
                <a:latin typeface="+mj-lt"/>
                <a:ea typeface="Calibri" pitchFamily="34" charset="0"/>
                <a:cs typeface="Times New Roman" pitchFamily="18" charset="0"/>
              </a:rPr>
              <a:t>ci şi convingeri şi deprinderi de protejare a mediului înconjurător. Prin diferitele discipline incluse în procesul de învăţământ trebuie să îl convingem pe fiecare elev de necesitatea apărării mediului înconjurător împotriva poluării şi să le formăm conduita ecologică modernă. </a:t>
            </a:r>
            <a:endParaRPr kumimoji="0" lang="ro-RO" sz="18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3" descr="C:\Users\user\Desktop\globala\DANIELA.jpeg"/>
          <p:cNvPicPr>
            <a:picLocks noChangeAspect="1" noChangeArrowheads="1"/>
          </p:cNvPicPr>
          <p:nvPr/>
        </p:nvPicPr>
        <p:blipFill>
          <a:blip r:embed="rId2"/>
          <a:srcRect/>
          <a:stretch>
            <a:fillRect/>
          </a:stretch>
        </p:blipFill>
        <p:spPr bwMode="auto">
          <a:xfrm rot="16200000">
            <a:off x="-95250" y="1390650"/>
            <a:ext cx="4229100" cy="2819400"/>
          </a:xfrm>
          <a:prstGeom prst="rect">
            <a:avLst/>
          </a:prstGeom>
          <a:noFill/>
        </p:spPr>
      </p:pic>
      <p:pic>
        <p:nvPicPr>
          <p:cNvPr id="21508" name="Picture 4"/>
          <p:cNvPicPr>
            <a:picLocks noChangeAspect="1" noChangeArrowheads="1"/>
          </p:cNvPicPr>
          <p:nvPr/>
        </p:nvPicPr>
        <p:blipFill>
          <a:blip r:embed="rId3"/>
          <a:srcRect/>
          <a:stretch>
            <a:fillRect/>
          </a:stretch>
        </p:blipFill>
        <p:spPr bwMode="auto">
          <a:xfrm>
            <a:off x="4343400" y="1600200"/>
            <a:ext cx="3286125" cy="219075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624</TotalTime>
  <Words>214</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SĂPTĂMÂNA EDUCAȚIEI GLOBALE – NOIEMBRIE 2021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SĂPTĂMÂNA EDUCAȚIEI GLOBALE – NOIEMBRIE 2021</dc:title>
  <dc:creator>user</dc:creator>
  <cp:lastModifiedBy>user</cp:lastModifiedBy>
  <cp:revision>24</cp:revision>
  <dcterms:created xsi:type="dcterms:W3CDTF">2006-08-16T00:00:00Z</dcterms:created>
  <dcterms:modified xsi:type="dcterms:W3CDTF">2021-12-01T18:19:45Z</dcterms:modified>
</cp:coreProperties>
</file>